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660454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Mithika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KAVIRATHNE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2342537" cy="58993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Geology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855414"/>
            <a:ext cx="11625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Physical, chemical and electrochemical characteristics of vein graphite in Sri Lanka: applications to alkaline and lithium batteries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145539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Geology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161458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10</cp:revision>
  <dcterms:created xsi:type="dcterms:W3CDTF">2024-09-14T13:19:41Z</dcterms:created>
  <dcterms:modified xsi:type="dcterms:W3CDTF">2024-09-14T16:06:56Z</dcterms:modified>
</cp:coreProperties>
</file>