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660454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Mithika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KAVIRATHNE</a:t>
            </a:r>
            <a:endParaRPr lang="en-GB" sz="28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2342537" cy="58993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Geology</a:t>
            </a:r>
            <a:endParaRPr lang="en-GB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1855414"/>
            <a:ext cx="11625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Physical, chemical and electrochemical characteristics of vein graphite in Sri Lanka: applications to alkaline and lithium batteries</a:t>
            </a:r>
            <a:endParaRPr lang="en-GB" sz="3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145539"/>
            <a:ext cx="5745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 of Geology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 of Science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Peradeniya</a:t>
            </a:r>
          </a:p>
          <a:p>
            <a:endParaRPr lang="en-GB" sz="2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161458"/>
            <a:ext cx="800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October 11, 2024</a:t>
            </a:r>
            <a:endParaRPr lang="en-GB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52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Avenir LT Std 45 Book</vt:lpstr>
      <vt:lpstr>AvenirNext LT Pro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10</cp:revision>
  <dcterms:created xsi:type="dcterms:W3CDTF">2024-09-14T13:19:41Z</dcterms:created>
  <dcterms:modified xsi:type="dcterms:W3CDTF">2024-09-14T16:06:56Z</dcterms:modified>
</cp:coreProperties>
</file>